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305" r:id="rId4"/>
    <p:sldId id="342" r:id="rId5"/>
    <p:sldId id="344" r:id="rId6"/>
    <p:sldId id="343" r:id="rId7"/>
    <p:sldId id="308" r:id="rId8"/>
    <p:sldId id="309" r:id="rId9"/>
    <p:sldId id="345" r:id="rId10"/>
    <p:sldId id="346" r:id="rId11"/>
    <p:sldId id="347" r:id="rId12"/>
    <p:sldId id="348" r:id="rId13"/>
    <p:sldId id="349" r:id="rId14"/>
    <p:sldId id="33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64" autoAdjust="0"/>
    <p:restoredTop sz="86398" autoAdjust="0"/>
  </p:normalViewPr>
  <p:slideViewPr>
    <p:cSldViewPr>
      <p:cViewPr varScale="1">
        <p:scale>
          <a:sx n="96" d="100"/>
          <a:sy n="96" d="100"/>
        </p:scale>
        <p:origin x="97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/>
              <a:t>Object Snaps and Object Snap Tracking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19400"/>
            <a:ext cx="8534400" cy="1752600"/>
          </a:xfrm>
        </p:spPr>
        <p:txBody>
          <a:bodyPr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Drawing with Object Snaps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Drawing with Object Snap Tracking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71" b="16918"/>
          <a:stretch/>
        </p:blipFill>
        <p:spPr>
          <a:xfrm>
            <a:off x="914400" y="320040"/>
            <a:ext cx="7315200" cy="97536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Object Snap Tracking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Hover the crosshairs over a point to acquire it</a:t>
            </a:r>
          </a:p>
          <a:p>
            <a:r>
              <a:rPr lang="en-US" sz="2400" dirty="0"/>
              <a:t>After a point is acquired, you will see a tracking line appear when the crosshair is moved horizontally or vertically away from that point. 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49" y="3343275"/>
            <a:ext cx="8088651" cy="2544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492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Extension Snap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The Extension snap will allow you to track off of the endpoint of an existing line</a:t>
            </a:r>
          </a:p>
          <a:p>
            <a:r>
              <a:rPr lang="en-US" sz="2400" dirty="0"/>
              <a:t>Rather than track orthogonally, however, it will track the same vector as the line</a:t>
            </a:r>
          </a:p>
          <a:p>
            <a:r>
              <a:rPr lang="en-US" sz="2400" dirty="0"/>
              <a:t>The Extension snap also allows for tracking off of the endpoint of an arc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176814"/>
            <a:ext cx="3702857" cy="16285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7280" y="4371952"/>
            <a:ext cx="3718095" cy="14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4881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Parallel Snap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6200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The Parallel snap will allow you to track off of an existing line in order to create a line parallel to it</a:t>
            </a:r>
          </a:p>
          <a:p>
            <a:r>
              <a:rPr lang="en-US" sz="2400" dirty="0"/>
              <a:t>The first endpoint of the new line must first be selected.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Then, hover the crosshairs over the line that you wish to be parallel to</a:t>
            </a:r>
          </a:p>
          <a:p>
            <a:r>
              <a:rPr lang="en-US" sz="2400" dirty="0"/>
              <a:t>A tracking point appears</a:t>
            </a:r>
          </a:p>
          <a:p>
            <a:endParaRPr lang="en-US" sz="240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037" y="2920047"/>
            <a:ext cx="2193925" cy="101790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127" y="5486400"/>
            <a:ext cx="2235835" cy="112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149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Parallel Snap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6200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Finally, move the crosshairs back to the new line location and a tracking line appears at the parallel location</a:t>
            </a:r>
          </a:p>
          <a:p>
            <a:r>
              <a:rPr lang="en-US" sz="2400" dirty="0"/>
              <a:t>Select a point or type a length to create the parallel line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700" y="2924492"/>
            <a:ext cx="2768600" cy="1009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007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Drawing with Object Snap Tracking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7924800" cy="3429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4.2.1	Tracking Off of a Single Point with Object Snap Tracking</a:t>
            </a:r>
          </a:p>
          <a:p>
            <a:pPr marL="0" indent="0">
              <a:buNone/>
            </a:pPr>
            <a:r>
              <a:rPr lang="en-US" sz="2400" dirty="0"/>
              <a:t>4.2.2	Object Snap Tracking of Multiple Points</a:t>
            </a:r>
          </a:p>
          <a:p>
            <a:pPr marL="0" indent="0">
              <a:buNone/>
            </a:pPr>
            <a:r>
              <a:rPr lang="en-US" sz="2400" dirty="0"/>
              <a:t>4.2.3	Object Snap Tracking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798684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Drawing with Object Snaps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7315199" cy="4267201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Draw new objects while snapping to geometric components of existing objects, including:</a:t>
            </a:r>
          </a:p>
          <a:p>
            <a:pPr lvl="1"/>
            <a:r>
              <a:rPr lang="en-US" dirty="0"/>
              <a:t>Endpoint</a:t>
            </a:r>
          </a:p>
          <a:p>
            <a:pPr lvl="1"/>
            <a:r>
              <a:rPr lang="en-US" dirty="0"/>
              <a:t>Midpoint</a:t>
            </a:r>
          </a:p>
          <a:p>
            <a:pPr lvl="1"/>
            <a:r>
              <a:rPr lang="en-US" dirty="0"/>
              <a:t>Center Point</a:t>
            </a:r>
          </a:p>
          <a:p>
            <a:pPr lvl="1"/>
            <a:r>
              <a:rPr lang="en-US" dirty="0"/>
              <a:t>Geometric Center</a:t>
            </a:r>
          </a:p>
          <a:p>
            <a:pPr lvl="1"/>
            <a:r>
              <a:rPr lang="en-US" dirty="0"/>
              <a:t>Node</a:t>
            </a:r>
          </a:p>
          <a:p>
            <a:pPr lvl="1"/>
            <a:r>
              <a:rPr lang="en-US" dirty="0"/>
              <a:t>Quadrant</a:t>
            </a:r>
          </a:p>
          <a:p>
            <a:pPr lvl="1"/>
            <a:r>
              <a:rPr lang="en-US" dirty="0"/>
              <a:t>Intersection</a:t>
            </a:r>
          </a:p>
          <a:p>
            <a:pPr lvl="1"/>
            <a:r>
              <a:rPr lang="en-US" dirty="0"/>
              <a:t>Insertion Point</a:t>
            </a:r>
          </a:p>
          <a:p>
            <a:pPr lvl="1"/>
            <a:r>
              <a:rPr lang="en-US" dirty="0"/>
              <a:t>Perpendicular</a:t>
            </a:r>
          </a:p>
          <a:p>
            <a:pPr lvl="1"/>
            <a:r>
              <a:rPr lang="en-US" dirty="0"/>
              <a:t>Tangent</a:t>
            </a:r>
          </a:p>
          <a:p>
            <a:pPr lvl="1"/>
            <a:r>
              <a:rPr lang="en-US" dirty="0"/>
              <a:t>Nearest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Running Object Snaps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Status Bar: Object Snap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6E141E-36E3-8F09-5116-3F61C64012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3866" y="2667000"/>
            <a:ext cx="5026667" cy="60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295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Running Object Snaps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53340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Clicking the drop-down arrow next to the OSNAP icon will bring up the menu of Object Snaps</a:t>
            </a:r>
          </a:p>
          <a:p>
            <a:endParaRPr lang="en-US" sz="2400" dirty="0"/>
          </a:p>
          <a:p>
            <a:r>
              <a:rPr lang="en-US" sz="2400" dirty="0"/>
              <a:t>This method of using Object Snaps is known as Running mode because the selected Object Snaps are always on, unless an override is applied.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446213"/>
            <a:ext cx="2241905" cy="4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861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Running Object Snaps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6962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While in a drawing command, hover the crosshairs over an object. </a:t>
            </a:r>
          </a:p>
          <a:p>
            <a:r>
              <a:rPr lang="en-US" sz="2400" dirty="0"/>
              <a:t>An </a:t>
            </a:r>
            <a:r>
              <a:rPr lang="en-US" sz="2400" dirty="0" err="1"/>
              <a:t>autosnap</a:t>
            </a:r>
            <a:r>
              <a:rPr lang="en-US" sz="2400" dirty="0"/>
              <a:t> marker will appear, indicating that AutoCAD will snap to that geometric location. </a:t>
            </a:r>
          </a:p>
          <a:p>
            <a:r>
              <a:rPr lang="en-US" sz="2400" dirty="0"/>
              <a:t>Simply click to draw at that location.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" y="3758248"/>
            <a:ext cx="6172200" cy="2129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009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Object Snap Overrides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5334000" cy="4828571"/>
          </a:xfrm>
        </p:spPr>
        <p:txBody>
          <a:bodyPr>
            <a:normAutofit/>
          </a:bodyPr>
          <a:lstStyle/>
          <a:p>
            <a:r>
              <a:rPr lang="en-US" sz="2400" dirty="0"/>
              <a:t>Snaps that are used occasionally will work better as overrides, rather than running object snaps</a:t>
            </a:r>
          </a:p>
          <a:p>
            <a:r>
              <a:rPr lang="en-US" sz="2400" dirty="0"/>
              <a:t>Hold </a:t>
            </a:r>
            <a:r>
              <a:rPr lang="en-US" sz="2400" b="1" dirty="0"/>
              <a:t>[Shift]</a:t>
            </a:r>
            <a:r>
              <a:rPr lang="en-US" sz="2400" dirty="0"/>
              <a:t> at the keyboard while simultaneously right-clicking the mouse</a:t>
            </a:r>
          </a:p>
          <a:p>
            <a:r>
              <a:rPr lang="en-US" sz="2400" dirty="0"/>
              <a:t>The Object Snap Override menu appears</a:t>
            </a:r>
          </a:p>
          <a:p>
            <a:r>
              <a:rPr lang="en-US" sz="2400" dirty="0"/>
              <a:t>Select the desired object snap</a:t>
            </a:r>
          </a:p>
          <a:p>
            <a:r>
              <a:rPr lang="en-US" sz="2400" dirty="0"/>
              <a:t>The object snap is only available for one click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524000"/>
            <a:ext cx="2009524" cy="48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185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Drawing with Object Snaps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52400" y="1828800"/>
            <a:ext cx="8839200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4.1.1	Drawing with Endpoint, Midpoint, and Quadrant Object Snaps</a:t>
            </a:r>
          </a:p>
          <a:p>
            <a:pPr marL="0" indent="0">
              <a:buNone/>
            </a:pPr>
            <a:r>
              <a:rPr lang="en-US" sz="2400" dirty="0"/>
              <a:t>4.1.2	Drawing with Center and Tangent Object Snaps</a:t>
            </a:r>
          </a:p>
          <a:p>
            <a:pPr marL="0" indent="0">
              <a:buNone/>
            </a:pPr>
            <a:r>
              <a:rPr lang="en-US" sz="2400" dirty="0"/>
              <a:t>4.1.3	Drawing with Node and Perpendicular Object Snaps</a:t>
            </a:r>
          </a:p>
          <a:p>
            <a:pPr marL="0" indent="0">
              <a:buNone/>
            </a:pPr>
            <a:r>
              <a:rPr lang="en-US" sz="2400" dirty="0"/>
              <a:t>4.1.4	Drawing with Intersection and Geometric Center Object Snaps</a:t>
            </a:r>
          </a:p>
          <a:p>
            <a:pPr marL="0" indent="0">
              <a:buNone/>
            </a:pPr>
            <a:r>
              <a:rPr lang="en-US" sz="2400" dirty="0"/>
              <a:t>4.1.5	Drawing with Object Snap Overrides</a:t>
            </a:r>
          </a:p>
          <a:p>
            <a:pPr marL="0" indent="0">
              <a:buNone/>
            </a:pPr>
            <a:r>
              <a:rPr lang="en-US" sz="2400" dirty="0"/>
              <a:t>4.1.6	Additional Practice Drawing with Object Snap Overrides</a:t>
            </a:r>
          </a:p>
          <a:p>
            <a:pPr marL="0" indent="0">
              <a:buNone/>
            </a:pPr>
            <a:r>
              <a:rPr lang="en-US" sz="2400" dirty="0"/>
              <a:t>4.1.7	Object Snaps Challenge Exercise #1</a:t>
            </a:r>
          </a:p>
          <a:p>
            <a:pPr marL="0" indent="0">
              <a:buNone/>
            </a:pPr>
            <a:r>
              <a:rPr lang="en-US" sz="2400" dirty="0"/>
              <a:t>4.1.8	Object Snaps Challenge Exercise #2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94556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Drawing with Object Snap Tracking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2285999"/>
            <a:ext cx="4419600" cy="4267201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Track off of existing drawing objects to locate points</a:t>
            </a:r>
          </a:p>
          <a:p>
            <a:pPr lvl="0"/>
            <a:r>
              <a:rPr lang="en-US" sz="2400" dirty="0"/>
              <a:t>Draw with the Parallel Object Snap</a:t>
            </a:r>
          </a:p>
          <a:p>
            <a:pPr lvl="0"/>
            <a:r>
              <a:rPr lang="en-US" sz="2400" dirty="0"/>
              <a:t>Draw with the Extension Object Snap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285999"/>
            <a:ext cx="4221480" cy="2325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554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Object Snap Tracking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Status Bar: Object Snap Tracking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OTRACK will allow you to track off of Object Snap locations such as endpoint, center, midpoint, etc.</a:t>
            </a:r>
          </a:p>
          <a:p>
            <a:r>
              <a:rPr lang="en-US" sz="2400" dirty="0"/>
              <a:t> Therefore, in addition to enabling OTRACK, OSNAP must also be enabled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FE31B2-8879-67C2-D52A-F1E27F636F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3866" y="2438400"/>
            <a:ext cx="5026667" cy="64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33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</TotalTime>
  <Words>553</Words>
  <Application>Microsoft Office PowerPoint</Application>
  <PresentationFormat>On-screen Show (4:3)</PresentationFormat>
  <Paragraphs>107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Object Snaps and Object Snap Tracking</vt:lpstr>
      <vt:lpstr>Drawing with Object Snaps</vt:lpstr>
      <vt:lpstr>Running Object Snaps</vt:lpstr>
      <vt:lpstr>Running Object Snaps</vt:lpstr>
      <vt:lpstr>Running Object Snaps</vt:lpstr>
      <vt:lpstr>Object Snap Overrides</vt:lpstr>
      <vt:lpstr>Exercises: Drawing with Object Snaps</vt:lpstr>
      <vt:lpstr>Drawing with Object Snap Tracking</vt:lpstr>
      <vt:lpstr>Object Snap Tracking</vt:lpstr>
      <vt:lpstr>Object Snap Tracking</vt:lpstr>
      <vt:lpstr>Extension Snap</vt:lpstr>
      <vt:lpstr>Parallel Snap</vt:lpstr>
      <vt:lpstr>Parallel Snap</vt:lpstr>
      <vt:lpstr>Exercises: Drawing with Object Snap Tracking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AutoCAD Map 3D 2011 Chapter 1: AutoCAD Map 3D User Interface</dc:title>
  <dc:creator>Alex</dc:creator>
  <cp:lastModifiedBy>Tracy Chadwick</cp:lastModifiedBy>
  <cp:revision>65</cp:revision>
  <dcterms:created xsi:type="dcterms:W3CDTF">2010-06-02T18:21:02Z</dcterms:created>
  <dcterms:modified xsi:type="dcterms:W3CDTF">2025-06-23T23:39:39Z</dcterms:modified>
</cp:coreProperties>
</file>